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9" r:id="rId4"/>
    <p:sldId id="266" r:id="rId5"/>
    <p:sldId id="280" r:id="rId6"/>
    <p:sldId id="281" r:id="rId7"/>
    <p:sldId id="282" r:id="rId8"/>
    <p:sldId id="283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D516599D-65B9-4B99-A660-36F739206529}" type="datetimeFigureOut">
              <a:rPr lang="en-GB" smtClean="0"/>
              <a:pPr/>
              <a:t>22/06/2020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4D79BB6-004D-41E7-96B7-B6E2B9FC25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8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 smtClean="0">
                <a:solidFill>
                  <a:schemeClr val="bg1"/>
                </a:solidFill>
              </a:rPr>
              <a:t>5: Evaluating a food product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67544" y="836712"/>
            <a:ext cx="8208912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7" y="1124744"/>
            <a:ext cx="7848873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Warm up!</a:t>
            </a:r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Can you remember the words to the heads, shoulders, knees and toes song?</a:t>
            </a:r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9" y="3296501"/>
            <a:ext cx="3705927" cy="2470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876174"/>
            <a:ext cx="8640960" cy="521712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07" y="1226629"/>
            <a:ext cx="8280920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Our senses</a:t>
            </a:r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senses help us to make sense of the world around us. They give us information and help to keep us safe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our eyes for our sense of sight.</a:t>
            </a: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our ears for our sense of hearing.</a:t>
            </a: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our skin for our sense of touch.</a:t>
            </a: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our nose for our sense of smell.</a:t>
            </a: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our tongue for our sense of taste.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96877"/>
            <a:ext cx="705678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sight</a:t>
            </a:r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38" y="2492895"/>
            <a:ext cx="4716524" cy="3144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96877"/>
            <a:ext cx="705678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hearing</a:t>
            </a:r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04" y="2420888"/>
            <a:ext cx="4453991" cy="296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96877"/>
            <a:ext cx="705678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touch</a:t>
            </a:r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292587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8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96877"/>
            <a:ext cx="705678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smell</a:t>
            </a:r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63" y="2235096"/>
            <a:ext cx="3836273" cy="3498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0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96877"/>
            <a:ext cx="705678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taste</a:t>
            </a:r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29" y="2168860"/>
            <a:ext cx="3575246" cy="3575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Yoghurt evaluation </a:t>
            </a:r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How does your product look?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How does it smell?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How does it taste and feel?</a:t>
            </a: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 how many pieces of each fruit you used. Was it the same as your plan or were there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more, the same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fewer?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46" y="4005064"/>
            <a:ext cx="2735907" cy="18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8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159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41</cp:revision>
  <dcterms:created xsi:type="dcterms:W3CDTF">2018-09-18T12:12:08Z</dcterms:created>
  <dcterms:modified xsi:type="dcterms:W3CDTF">2020-06-23T15:25:09Z</dcterms:modified>
</cp:coreProperties>
</file>